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9FDF-2483-4DE0-825E-B2D8AA490F07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2FF-2091-45FD-8186-D569277EF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84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9FDF-2483-4DE0-825E-B2D8AA490F07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2FF-2091-45FD-8186-D569277EF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14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9FDF-2483-4DE0-825E-B2D8AA490F07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2FF-2091-45FD-8186-D569277EF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8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9FDF-2483-4DE0-825E-B2D8AA490F07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2FF-2091-45FD-8186-D569277EF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43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9FDF-2483-4DE0-825E-B2D8AA490F07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2FF-2091-45FD-8186-D569277EF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11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9FDF-2483-4DE0-825E-B2D8AA490F07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2FF-2091-45FD-8186-D569277EF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25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9FDF-2483-4DE0-825E-B2D8AA490F07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2FF-2091-45FD-8186-D569277EF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44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9FDF-2483-4DE0-825E-B2D8AA490F07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2FF-2091-45FD-8186-D569277EF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3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9FDF-2483-4DE0-825E-B2D8AA490F07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2FF-2091-45FD-8186-D569277EF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4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9FDF-2483-4DE0-825E-B2D8AA490F07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2FF-2091-45FD-8186-D569277EF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38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9FDF-2483-4DE0-825E-B2D8AA490F07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22FF-2091-45FD-8186-D569277EF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52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29FDF-2483-4DE0-825E-B2D8AA490F07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22FF-2091-45FD-8186-D569277EF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2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632848" cy="223224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15 октября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>
                <a:solidFill>
                  <a:srgbClr val="0070C0"/>
                </a:solidFill>
              </a:rPr>
              <a:t>Д</a:t>
            </a:r>
            <a:r>
              <a:rPr lang="ru-RU" sz="4800" b="1" dirty="0" smtClean="0">
                <a:solidFill>
                  <a:srgbClr val="0070C0"/>
                </a:solidFill>
              </a:rPr>
              <a:t>ень </a:t>
            </a:r>
            <a:r>
              <a:rPr lang="ru-RU" sz="4800" b="1" dirty="0" smtClean="0">
                <a:solidFill>
                  <a:srgbClr val="0070C0"/>
                </a:solidFill>
              </a:rPr>
              <a:t>рождения </a:t>
            </a:r>
            <a:r>
              <a:rPr lang="ru-RU" sz="4800" b="1" dirty="0" err="1" smtClean="0">
                <a:solidFill>
                  <a:srgbClr val="0070C0"/>
                </a:solidFill>
              </a:rPr>
              <a:t>Коста</a:t>
            </a:r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Хетагурова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368752" cy="1270992"/>
          </a:xfrm>
          <a:solidFill>
            <a:schemeClr val="bg1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Поэта, драматурга,</a:t>
            </a:r>
          </a:p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художника…..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0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Горянка идущая за водой</a:t>
            </a:r>
            <a:endParaRPr lang="ru-RU" sz="1200" dirty="0"/>
          </a:p>
        </p:txBody>
      </p:sp>
      <p:pic>
        <p:nvPicPr>
          <p:cNvPr id="4" name="Объект 3" descr="https://img-fotki.yandex.ru/get/4605/timag82.e/0_32030_ede7af88_orig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5777" y="1124744"/>
            <a:ext cx="3744416" cy="5472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837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Дети каменщики</a:t>
            </a:r>
            <a:endParaRPr lang="ru-RU" sz="1200" dirty="0"/>
          </a:p>
        </p:txBody>
      </p:sp>
      <p:pic>
        <p:nvPicPr>
          <p:cNvPr id="4" name="Объект 3" descr="https://img-fotki.yandex.ru/get/4600/timag82.e/0_32031_6a848766_XL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3768" y="980728"/>
            <a:ext cx="4752528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761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err="1" smtClean="0"/>
              <a:t>Коста</a:t>
            </a:r>
            <a:r>
              <a:rPr lang="ru-RU" sz="1400" dirty="0" smtClean="0"/>
              <a:t> Хетагуров</a:t>
            </a:r>
            <a:endParaRPr lang="ru-RU" sz="1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999753"/>
            <a:ext cx="3888432" cy="5575811"/>
          </a:xfrm>
        </p:spPr>
      </p:pic>
    </p:spTree>
    <p:extLst>
      <p:ext uri="{BB962C8B-B14F-4D97-AF65-F5344CB8AC3E}">
        <p14:creationId xmlns:p14="http://schemas.microsoft.com/office/powerpoint/2010/main" val="320297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Родители </a:t>
            </a:r>
            <a:r>
              <a:rPr lang="ru-RU" sz="1400" dirty="0" err="1" smtClean="0"/>
              <a:t>Коста</a:t>
            </a:r>
            <a:endParaRPr lang="ru-RU" sz="1400" dirty="0"/>
          </a:p>
        </p:txBody>
      </p:sp>
      <p:pic>
        <p:nvPicPr>
          <p:cNvPr id="6" name="Объект 5" descr="https://ds04.infourok.ru/uploads/ex/080c/000ba0cb-f1e9a576/img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1052736"/>
            <a:ext cx="7488832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018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Перевал </a:t>
            </a:r>
            <a:r>
              <a:rPr lang="ru-RU" sz="1400" dirty="0" err="1">
                <a:solidFill>
                  <a:srgbClr val="000000"/>
                </a:solidFill>
                <a:latin typeface="Times New Roman"/>
                <a:ea typeface="Times New Roman"/>
              </a:rPr>
              <a:t>Зикара</a:t>
            </a:r>
            <a:endParaRPr lang="ru-RU" sz="1400" dirty="0"/>
          </a:p>
        </p:txBody>
      </p:sp>
      <p:pic>
        <p:nvPicPr>
          <p:cNvPr id="4" name="Объект 3" descr="https://img-fotki.yandex.ru/get/4510/timag82.d/0_3202a_c4bebf16_orig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052736"/>
            <a:ext cx="7488832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702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Гора Столовая</a:t>
            </a:r>
            <a:endParaRPr lang="ru-RU" sz="1400" dirty="0"/>
          </a:p>
        </p:txBody>
      </p:sp>
      <p:pic>
        <p:nvPicPr>
          <p:cNvPr id="4" name="Объект 3" descr="https://img-fotki.yandex.ru/get/4904/timag82.d/0_3202b_3643de35_XL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980728"/>
            <a:ext cx="8280920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7568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Тебердинская долина</a:t>
            </a:r>
            <a:endParaRPr lang="ru-RU" sz="1400" dirty="0"/>
          </a:p>
        </p:txBody>
      </p:sp>
      <p:pic>
        <p:nvPicPr>
          <p:cNvPr id="4" name="Объект 3" descr="https://img-fotki.yandex.ru/get/4805/timag82.e/0_3202e_6ec0de0a_XL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1799" y="1052736"/>
            <a:ext cx="3888433" cy="518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131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В</a:t>
            </a:r>
            <a:r>
              <a:rPr lang="ru-RU" sz="1400" dirty="0" smtClean="0"/>
              <a:t>садник</a:t>
            </a:r>
            <a:endParaRPr lang="ru-RU" sz="1400" dirty="0"/>
          </a:p>
        </p:txBody>
      </p:sp>
      <p:pic>
        <p:nvPicPr>
          <p:cNvPr id="4" name="Объект 3" descr="https://pbs.twimg.com/media/EQwGG4mXUAEZLqa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908720"/>
            <a:ext cx="7056784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8086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Дом</a:t>
            </a:r>
            <a:endParaRPr lang="ru-RU" sz="1200" dirty="0"/>
          </a:p>
        </p:txBody>
      </p:sp>
      <p:pic>
        <p:nvPicPr>
          <p:cNvPr id="4" name="Объект 3" descr="https://img-fotki.yandex.ru/get/46400/178262777.37/0_1546fa_3ff340e1_orig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1052736"/>
            <a:ext cx="6480720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8304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Очаг</a:t>
            </a:r>
            <a:endParaRPr lang="ru-RU" sz="1200" dirty="0"/>
          </a:p>
        </p:txBody>
      </p:sp>
      <p:pic>
        <p:nvPicPr>
          <p:cNvPr id="4" name="Объект 3" descr="https://s3.nat-geo.ru/images/2019/5/16/f10ed36c2bc445b7b562eac98bd1fee9.max-1200x80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4" y="980728"/>
            <a:ext cx="5544616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182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27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15 октября День рождения Коста Хетагурова</vt:lpstr>
      <vt:lpstr>Коста Хетагуров</vt:lpstr>
      <vt:lpstr>Родители Коста</vt:lpstr>
      <vt:lpstr>Перевал Зикара</vt:lpstr>
      <vt:lpstr>Гора Столовая</vt:lpstr>
      <vt:lpstr>Тебердинская долина</vt:lpstr>
      <vt:lpstr>Всадник</vt:lpstr>
      <vt:lpstr>Дом</vt:lpstr>
      <vt:lpstr>Очаг</vt:lpstr>
      <vt:lpstr>Горянка идущая за водой</vt:lpstr>
      <vt:lpstr>Дети каменщики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октября День рождения Коста Хетагурова</dc:title>
  <dc:creator>Академия Детства</dc:creator>
  <cp:lastModifiedBy>Академия Детства</cp:lastModifiedBy>
  <cp:revision>9</cp:revision>
  <dcterms:created xsi:type="dcterms:W3CDTF">2020-10-14T07:50:44Z</dcterms:created>
  <dcterms:modified xsi:type="dcterms:W3CDTF">2020-10-14T11:09:58Z</dcterms:modified>
</cp:coreProperties>
</file>