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102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29FDF-2483-4DE0-825E-B2D8AA490F07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622FF-2091-45FD-8186-D569277EF9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0847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29FDF-2483-4DE0-825E-B2D8AA490F07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622FF-2091-45FD-8186-D569277EF9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4143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29FDF-2483-4DE0-825E-B2D8AA490F07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622FF-2091-45FD-8186-D569277EF9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3081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29FDF-2483-4DE0-825E-B2D8AA490F07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622FF-2091-45FD-8186-D569277EF9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6439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29FDF-2483-4DE0-825E-B2D8AA490F07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622FF-2091-45FD-8186-D569277EF9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2116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29FDF-2483-4DE0-825E-B2D8AA490F07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622FF-2091-45FD-8186-D569277EF9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0259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29FDF-2483-4DE0-825E-B2D8AA490F07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622FF-2091-45FD-8186-D569277EF9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3442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29FDF-2483-4DE0-825E-B2D8AA490F07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622FF-2091-45FD-8186-D569277EF9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934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29FDF-2483-4DE0-825E-B2D8AA490F07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622FF-2091-45FD-8186-D569277EF9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8645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29FDF-2483-4DE0-825E-B2D8AA490F07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622FF-2091-45FD-8186-D569277EF9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5389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29FDF-2483-4DE0-825E-B2D8AA490F07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622FF-2091-45FD-8186-D569277EF9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6521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29FDF-2483-4DE0-825E-B2D8AA490F07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622FF-2091-45FD-8186-D569277EF9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4228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412776"/>
            <a:ext cx="7632848" cy="2232248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0070C0"/>
                </a:solidFill>
              </a:rPr>
              <a:t>15 октября</a:t>
            </a:r>
            <a:r>
              <a:rPr lang="ru-RU" sz="4800" b="1" dirty="0" smtClean="0"/>
              <a:t/>
            </a:r>
            <a:br>
              <a:rPr lang="ru-RU" sz="4800" b="1" dirty="0" smtClean="0"/>
            </a:br>
            <a:r>
              <a:rPr lang="ru-RU" sz="4800" b="1" dirty="0" smtClean="0">
                <a:solidFill>
                  <a:srgbClr val="0070C0"/>
                </a:solidFill>
              </a:rPr>
              <a:t>Д</a:t>
            </a:r>
            <a:r>
              <a:rPr lang="ru-RU" sz="4800" b="1" dirty="0" smtClean="0">
                <a:solidFill>
                  <a:srgbClr val="0070C0"/>
                </a:solidFill>
              </a:rPr>
              <a:t>ень </a:t>
            </a:r>
            <a:r>
              <a:rPr lang="ru-RU" sz="4800" b="1" dirty="0" smtClean="0">
                <a:solidFill>
                  <a:srgbClr val="0070C0"/>
                </a:solidFill>
              </a:rPr>
              <a:t>рождения </a:t>
            </a:r>
            <a:r>
              <a:rPr lang="ru-RU" sz="4800" b="1" dirty="0" err="1" smtClean="0">
                <a:solidFill>
                  <a:srgbClr val="0070C0"/>
                </a:solidFill>
              </a:rPr>
              <a:t>Коста</a:t>
            </a:r>
            <a:r>
              <a:rPr lang="ru-RU" sz="4800" b="1" dirty="0" smtClean="0">
                <a:solidFill>
                  <a:srgbClr val="0070C0"/>
                </a:solidFill>
              </a:rPr>
              <a:t> </a:t>
            </a:r>
            <a:r>
              <a:rPr lang="ru-RU" b="1" dirty="0" smtClean="0">
                <a:solidFill>
                  <a:srgbClr val="0070C0"/>
                </a:solidFill>
              </a:rPr>
              <a:t>Хетагурова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368752" cy="1270992"/>
          </a:xfrm>
          <a:solidFill>
            <a:schemeClr val="bg1">
              <a:lumMod val="7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Поэта, драматурга,</a:t>
            </a:r>
          </a:p>
          <a:p>
            <a:r>
              <a:rPr lang="ru-RU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художника…..</a:t>
            </a:r>
            <a:endParaRPr lang="ru-RU" sz="3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40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200" dirty="0" smtClean="0"/>
              <a:t>Горянка идущая за водой</a:t>
            </a:r>
            <a:endParaRPr lang="ru-RU" sz="1200" dirty="0"/>
          </a:p>
        </p:txBody>
      </p:sp>
      <p:pic>
        <p:nvPicPr>
          <p:cNvPr id="4" name="Объект 3" descr="https://img-fotki.yandex.ru/get/4605/timag82.e/0_32030_ede7af88_orig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55777" y="1124744"/>
            <a:ext cx="3744416" cy="54726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683747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Дети каменщики</a:t>
            </a:r>
            <a:endParaRPr lang="ru-RU" sz="1200" dirty="0"/>
          </a:p>
        </p:txBody>
      </p:sp>
      <p:pic>
        <p:nvPicPr>
          <p:cNvPr id="4" name="Объект 3" descr="https://img-fotki.yandex.ru/get/4600/timag82.e/0_32031_6a848766_XL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83768" y="980728"/>
            <a:ext cx="4752528" cy="55446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47614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 err="1" smtClean="0"/>
              <a:t>Коста</a:t>
            </a:r>
            <a:r>
              <a:rPr lang="ru-RU" sz="1400" dirty="0" smtClean="0"/>
              <a:t> Хетагуров</a:t>
            </a:r>
            <a:endParaRPr lang="ru-RU" sz="1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999753"/>
            <a:ext cx="3888432" cy="5575811"/>
          </a:xfrm>
        </p:spPr>
      </p:pic>
    </p:spTree>
    <p:extLst>
      <p:ext uri="{BB962C8B-B14F-4D97-AF65-F5344CB8AC3E}">
        <p14:creationId xmlns:p14="http://schemas.microsoft.com/office/powerpoint/2010/main" val="3202971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 smtClean="0"/>
              <a:t>Родители </a:t>
            </a:r>
            <a:r>
              <a:rPr lang="ru-RU" sz="1400" dirty="0" err="1" smtClean="0"/>
              <a:t>Коста</a:t>
            </a:r>
            <a:endParaRPr lang="ru-RU" sz="1400" dirty="0"/>
          </a:p>
        </p:txBody>
      </p:sp>
      <p:pic>
        <p:nvPicPr>
          <p:cNvPr id="6" name="Объект 5" descr="https://ds04.infourok.ru/uploads/ex/080c/000ba0cb-f1e9a576/img2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600" y="1052736"/>
            <a:ext cx="7488832" cy="53285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40181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>
                <a:solidFill>
                  <a:srgbClr val="000000"/>
                </a:solidFill>
                <a:latin typeface="Times New Roman"/>
                <a:ea typeface="Times New Roman"/>
              </a:rPr>
              <a:t>Перевал </a:t>
            </a:r>
            <a:r>
              <a:rPr lang="ru-RU" sz="1400" dirty="0" err="1">
                <a:solidFill>
                  <a:srgbClr val="000000"/>
                </a:solidFill>
                <a:latin typeface="Times New Roman"/>
                <a:ea typeface="Times New Roman"/>
              </a:rPr>
              <a:t>Зикара</a:t>
            </a:r>
            <a:endParaRPr lang="ru-RU" sz="1400" dirty="0"/>
          </a:p>
        </p:txBody>
      </p:sp>
      <p:pic>
        <p:nvPicPr>
          <p:cNvPr id="4" name="Объект 3" descr="https://img-fotki.yandex.ru/get/4510/timag82.d/0_3202a_c4bebf16_orig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99592" y="1052736"/>
            <a:ext cx="7488832" cy="5400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77029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 smtClean="0"/>
              <a:t>Гора Столовая</a:t>
            </a:r>
            <a:endParaRPr lang="ru-RU" sz="1400" dirty="0"/>
          </a:p>
        </p:txBody>
      </p:sp>
      <p:pic>
        <p:nvPicPr>
          <p:cNvPr id="4" name="Объект 3" descr="https://img-fotki.yandex.ru/get/4904/timag82.d/0_3202b_3643de35_XL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9552" y="980728"/>
            <a:ext cx="8280920" cy="55446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87568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 smtClean="0"/>
              <a:t>Тебердинская долина</a:t>
            </a:r>
            <a:endParaRPr lang="ru-RU" sz="1400" dirty="0"/>
          </a:p>
        </p:txBody>
      </p:sp>
      <p:pic>
        <p:nvPicPr>
          <p:cNvPr id="4" name="Объект 3" descr="https://img-fotki.yandex.ru/get/4805/timag82.e/0_3202e_6ec0de0a_XL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71799" y="1052736"/>
            <a:ext cx="3888433" cy="5184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3131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/>
              <a:t>В</a:t>
            </a:r>
            <a:r>
              <a:rPr lang="ru-RU" sz="1400" dirty="0" smtClean="0"/>
              <a:t>садник</a:t>
            </a:r>
            <a:endParaRPr lang="ru-RU" sz="1400" dirty="0"/>
          </a:p>
        </p:txBody>
      </p:sp>
      <p:pic>
        <p:nvPicPr>
          <p:cNvPr id="4" name="Объект 3" descr="https://pbs.twimg.com/media/EQwGG4mXUAEZLqa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31640" y="908720"/>
            <a:ext cx="7056784" cy="54726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8086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200" dirty="0" smtClean="0"/>
              <a:t>Дом</a:t>
            </a:r>
            <a:endParaRPr lang="ru-RU" sz="1200" dirty="0"/>
          </a:p>
        </p:txBody>
      </p:sp>
      <p:pic>
        <p:nvPicPr>
          <p:cNvPr id="4" name="Объект 3" descr="https://img-fotki.yandex.ru/get/46400/178262777.37/0_1546fa_3ff340e1_orig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03648" y="1052736"/>
            <a:ext cx="6480720" cy="56166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8304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200" dirty="0" smtClean="0"/>
              <a:t>Очаг</a:t>
            </a:r>
            <a:endParaRPr lang="ru-RU" sz="1200" dirty="0"/>
          </a:p>
        </p:txBody>
      </p:sp>
      <p:pic>
        <p:nvPicPr>
          <p:cNvPr id="4" name="Объект 3" descr="https://s3.nat-geo.ru/images/2019/5/16/f10ed36c2bc445b7b562eac98bd1fee9.max-1200x800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07704" y="980728"/>
            <a:ext cx="5544616" cy="52565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718220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</TotalTime>
  <Words>27</Words>
  <Application>Microsoft Office PowerPoint</Application>
  <PresentationFormat>Экран (4:3)</PresentationFormat>
  <Paragraphs>13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15 октября День рождения Коста Хетагурова</vt:lpstr>
      <vt:lpstr>Коста Хетагуров</vt:lpstr>
      <vt:lpstr>Родители Коста</vt:lpstr>
      <vt:lpstr>Перевал Зикара</vt:lpstr>
      <vt:lpstr>Гора Столовая</vt:lpstr>
      <vt:lpstr>Тебердинская долина</vt:lpstr>
      <vt:lpstr>Всадник</vt:lpstr>
      <vt:lpstr>Дом</vt:lpstr>
      <vt:lpstr>Очаг</vt:lpstr>
      <vt:lpstr>Горянка идущая за водой</vt:lpstr>
      <vt:lpstr>Дети каменщики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 октября День рождения Коста Хетагурова</dc:title>
  <dc:creator>Академия Детства</dc:creator>
  <cp:lastModifiedBy>Академия Детства</cp:lastModifiedBy>
  <cp:revision>9</cp:revision>
  <dcterms:created xsi:type="dcterms:W3CDTF">2020-10-14T07:50:44Z</dcterms:created>
  <dcterms:modified xsi:type="dcterms:W3CDTF">2020-10-14T11:09:58Z</dcterms:modified>
</cp:coreProperties>
</file>